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8" r:id="rId5"/>
    <p:sldId id="265" r:id="rId6"/>
    <p:sldId id="266" r:id="rId7"/>
    <p:sldId id="267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FA854-3FF4-49D7-88C7-33CC09ED2793}" type="datetimeFigureOut">
              <a:rPr lang="en-US" smtClean="0"/>
              <a:pPr/>
              <a:t>10/5/11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Four: </a:t>
            </a:r>
            <a:r>
              <a:rPr lang="en-US" dirty="0" err="1" smtClean="0"/>
              <a:t>Somatotopy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Spatial arrangement of body similarly organized in nervous system</a:t>
            </a:r>
            <a:endParaRPr lang="en-US" dirty="0"/>
          </a:p>
        </p:txBody>
      </p:sp>
      <p:pic>
        <p:nvPicPr>
          <p:cNvPr id="4" name="Content Placeholder 3" descr="Exp4_Somatotopy_Fig1_Palm_Spin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4736"/>
            <a:ext cx="8229600" cy="419689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Specific Regions in Brain Assigned to Motor Control of Specific Body Parts</a:t>
            </a:r>
            <a:endParaRPr lang="en-US" dirty="0"/>
          </a:p>
        </p:txBody>
      </p:sp>
      <p:pic>
        <p:nvPicPr>
          <p:cNvPr id="4" name="Content Placeholder 3" descr="Exp4_Somatotopy_Fig2_Brain_Pal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4542" y="1600200"/>
            <a:ext cx="6074916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Picture </a:t>
            </a:r>
            <a:r>
              <a:rPr lang="en-US" dirty="0" smtClean="0"/>
              <a:t>Representing </a:t>
            </a:r>
            <a:r>
              <a:rPr lang="en-US" dirty="0" smtClean="0"/>
              <a:t>P</a:t>
            </a:r>
            <a:r>
              <a:rPr lang="en-US" dirty="0" smtClean="0"/>
              <a:t>rimary </a:t>
            </a:r>
            <a:r>
              <a:rPr lang="en-US" dirty="0" smtClean="0"/>
              <a:t>M</a:t>
            </a:r>
            <a:r>
              <a:rPr lang="en-US" dirty="0" smtClean="0"/>
              <a:t>otor </a:t>
            </a:r>
            <a:r>
              <a:rPr lang="en-US" dirty="0" smtClean="0"/>
              <a:t>&amp; </a:t>
            </a:r>
            <a:r>
              <a:rPr lang="en-US" dirty="0" smtClean="0"/>
              <a:t>Somatosensory </a:t>
            </a:r>
            <a:r>
              <a:rPr lang="en-US" dirty="0"/>
              <a:t>C</a:t>
            </a:r>
            <a:r>
              <a:rPr lang="en-US" dirty="0" smtClean="0"/>
              <a:t>ortex</a:t>
            </a:r>
            <a:r>
              <a:rPr lang="en-US" dirty="0" smtClean="0"/>
              <a:t>: Homunculus</a:t>
            </a:r>
            <a:endParaRPr lang="en-US" dirty="0"/>
          </a:p>
        </p:txBody>
      </p:sp>
      <p:pic>
        <p:nvPicPr>
          <p:cNvPr id="4" name="Content Placeholder 3" descr="Exp4_Somatotopy_Fig2b_Homunculus_Wik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30049" y="1600200"/>
            <a:ext cx="3883901" cy="4525963"/>
          </a:xfrm>
        </p:spPr>
      </p:pic>
      <p:sp>
        <p:nvSpPr>
          <p:cNvPr id="5" name="TextBox 4"/>
          <p:cNvSpPr txBox="1"/>
          <p:nvPr/>
        </p:nvSpPr>
        <p:spPr>
          <a:xfrm>
            <a:off x="4495800" y="60198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Wikipedia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Motion-sensitive barbs; Record from nerve </a:t>
            </a:r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US" dirty="0" smtClean="0"/>
              <a:t>femur</a:t>
            </a:r>
            <a:endParaRPr lang="en-US" dirty="0"/>
          </a:p>
        </p:txBody>
      </p:sp>
      <p:pic>
        <p:nvPicPr>
          <p:cNvPr id="4" name="Content Placeholder 3" descr="Exp4_Somatotopy_Fig3_Leg_Ground_Sign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8795" y="1798637"/>
            <a:ext cx="7546409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Barb = “Hand”</a:t>
            </a:r>
            <a:br>
              <a:rPr lang="en-US" dirty="0" smtClean="0"/>
            </a:br>
            <a:r>
              <a:rPr lang="en-US" dirty="0" smtClean="0"/>
              <a:t>Ganglia = “Spinal Cord/Brains”</a:t>
            </a:r>
            <a:endParaRPr lang="en-US" dirty="0"/>
          </a:p>
        </p:txBody>
      </p:sp>
      <p:pic>
        <p:nvPicPr>
          <p:cNvPr id="4" name="Content Placeholder 3" descr="Exp4_Somatotopy_Fig4_Roach_Gangli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8881" y="1798637"/>
            <a:ext cx="4713919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274638"/>
            <a:ext cx="9372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Does moving </a:t>
            </a:r>
            <a:r>
              <a:rPr lang="en-US" dirty="0" smtClean="0"/>
              <a:t>recording electrode change </a:t>
            </a:r>
            <a:r>
              <a:rPr lang="en-US" dirty="0" smtClean="0"/>
              <a:t>which barb causes most spikes?</a:t>
            </a:r>
            <a:endParaRPr lang="en-US" dirty="0"/>
          </a:p>
        </p:txBody>
      </p:sp>
      <p:pic>
        <p:nvPicPr>
          <p:cNvPr id="4" name="Content Placeholder 3" descr="Exp4_Somatotopy_Fig5_Roach_Leg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4817" y="1798637"/>
            <a:ext cx="673436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12212" y="6488668"/>
            <a:ext cx="2431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Nijenhuis_Dresden1954</a:t>
            </a:r>
          </a:p>
        </p:txBody>
      </p:sp>
      <p:pic>
        <p:nvPicPr>
          <p:cNvPr id="6" name="Picture 5" descr="Screen Shot 2011-09-27 at 8.14.0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38200"/>
            <a:ext cx="6899498" cy="553394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76200" y="-76200"/>
            <a:ext cx="9372600" cy="1143000"/>
          </a:xfrm>
        </p:spPr>
        <p:txBody>
          <a:bodyPr>
            <a:noAutofit/>
          </a:bodyPr>
          <a:lstStyle/>
          <a:p>
            <a:r>
              <a:rPr lang="en-US" dirty="0" err="1" smtClean="0"/>
              <a:t>Neuroanatomy</a:t>
            </a:r>
            <a:r>
              <a:rPr lang="en-US" dirty="0" smtClean="0"/>
              <a:t> of Femur Nerves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74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66</Words>
  <Application>Microsoft Macintosh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Experiment Four: Somatotopy</vt:lpstr>
      <vt:lpstr>Spatial arrangement of body similarly organized in nervous system</vt:lpstr>
      <vt:lpstr>Specific Regions in Brain Assigned to Motor Control of Specific Body Parts</vt:lpstr>
      <vt:lpstr>Picture Representing Primary Motor &amp; Somatosensory Cortex: Homunculus</vt:lpstr>
      <vt:lpstr>Motion-sensitive barbs; Record from nerve in femur</vt:lpstr>
      <vt:lpstr>Barb = “Hand” Ganglia = “Spinal Cord/Brains”</vt:lpstr>
      <vt:lpstr>Does moving recording electrode change which barb causes most spikes?</vt:lpstr>
      <vt:lpstr>Neuroanatomy of Femur Nerves</vt:lpstr>
    </vt:vector>
  </TitlesOfParts>
  <Company>WSU CaTS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Four: Temperature</dc:title>
  <dc:creator>Children</dc:creator>
  <cp:lastModifiedBy>Timothy Marzullo</cp:lastModifiedBy>
  <cp:revision>35</cp:revision>
  <dcterms:created xsi:type="dcterms:W3CDTF">2011-09-21T21:57:44Z</dcterms:created>
  <dcterms:modified xsi:type="dcterms:W3CDTF">2011-10-05T22:02:21Z</dcterms:modified>
</cp:coreProperties>
</file>